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A30"/>
    <a:srgbClr val="1A4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AE6-9F1E-481C-97F2-241000AB4B3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8C5-4C3D-48D9-B88E-D2CEA4F8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1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AE6-9F1E-481C-97F2-241000AB4B3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8C5-4C3D-48D9-B88E-D2CEA4F8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0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AE6-9F1E-481C-97F2-241000AB4B3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8C5-4C3D-48D9-B88E-D2CEA4F8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6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AE6-9F1E-481C-97F2-241000AB4B3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8C5-4C3D-48D9-B88E-D2CEA4F8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6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AE6-9F1E-481C-97F2-241000AB4B3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8C5-4C3D-48D9-B88E-D2CEA4F8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3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AE6-9F1E-481C-97F2-241000AB4B3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8C5-4C3D-48D9-B88E-D2CEA4F8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6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AE6-9F1E-481C-97F2-241000AB4B3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8C5-4C3D-48D9-B88E-D2CEA4F8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9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AE6-9F1E-481C-97F2-241000AB4B3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8C5-4C3D-48D9-B88E-D2CEA4F8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2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AE6-9F1E-481C-97F2-241000AB4B3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8C5-4C3D-48D9-B88E-D2CEA4F8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7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AE6-9F1E-481C-97F2-241000AB4B3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8C5-4C3D-48D9-B88E-D2CEA4F8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AE6-9F1E-481C-97F2-241000AB4B3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8C5-4C3D-48D9-B88E-D2CEA4F8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5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7AE6-9F1E-481C-97F2-241000AB4B3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018C5-4C3D-48D9-B88E-D2CEA4F8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304D61-B2B7-44FC-8D80-67869E13D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"/>
            <a:ext cx="9144000" cy="6847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452FF-E6A9-4E36-9F66-66EAE6EE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01" y="1227909"/>
            <a:ext cx="5131526" cy="1381705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ln>
                  <a:solidFill>
                    <a:srgbClr val="C00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親眼看見你</a:t>
            </a:r>
            <a:endParaRPr lang="en-US" sz="7200" dirty="0">
              <a:ln>
                <a:solidFill>
                  <a:srgbClr val="C000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992F0-E888-45AB-9658-B491D12A7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646" y="2832319"/>
            <a:ext cx="7243354" cy="1177780"/>
          </a:xfrm>
        </p:spPr>
        <p:txBody>
          <a:bodyPr>
            <a:normAutofit/>
          </a:bodyPr>
          <a:lstStyle/>
          <a:p>
            <a:r>
              <a:rPr lang="en-US" sz="5400" b="1" dirty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My eyes have seen thee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7A4DC-1BCE-4ECE-8C26-34F5E198E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747389"/>
            <a:ext cx="2857500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3D4744-AB4A-40BB-833D-28C6BB57D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132" y="849364"/>
            <a:ext cx="284797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18" y="3895617"/>
            <a:ext cx="2828893" cy="211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F40F85BB-3D6F-414A-8067-B4A123D35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8147850-E87E-43B3-8B2F-1FAAE62ECB28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727358"/>
            <a:ext cx="8686800" cy="301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有祢我生命不一樣</a:t>
            </a:r>
            <a:endParaRPr lang="en-US" altLang="zh-TW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有祢我生命再燃亮</a:t>
            </a:r>
            <a:endParaRPr lang="en-US" altLang="zh-TW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有祢我不害怕困難</a:t>
            </a:r>
            <a:endParaRPr lang="en-US" altLang="zh-TW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有祢我有滿足的喜樂</a:t>
            </a:r>
            <a:endParaRPr lang="en-US" altLang="zh-TW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AEAF611-AA37-47BC-800E-93708F3B2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46" y="3900056"/>
            <a:ext cx="8763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Your presence makes my life  different</a:t>
            </a:r>
            <a:b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Your presence makes my life bright</a:t>
            </a:r>
            <a:b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In your presence there is no fear  </a:t>
            </a:r>
            <a:b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In your presence there is fullness of joy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326F9-6B12-43CF-8B67-4B5BE3E58C8A}"/>
              </a:ext>
            </a:extLst>
          </p:cNvPr>
          <p:cNvSpPr txBox="1"/>
          <p:nvPr/>
        </p:nvSpPr>
        <p:spPr>
          <a:xfrm>
            <a:off x="5652656" y="6261163"/>
            <a:ext cx="338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My eyes have seen thee 1/3</a:t>
            </a:r>
          </a:p>
        </p:txBody>
      </p:sp>
    </p:spTree>
    <p:extLst>
      <p:ext uri="{BB962C8B-B14F-4D97-AF65-F5344CB8AC3E}">
        <p14:creationId xmlns:p14="http://schemas.microsoft.com/office/powerpoint/2010/main" val="323985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98F9EC53-79A4-40B3-9ED2-C56697CD8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8147850-E87E-43B3-8B2F-1FAAE62ECB28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727358"/>
            <a:ext cx="8686800" cy="301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zh-TW" altLang="en-US" sz="44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我在深處裡求告祢</a:t>
            </a:r>
          </a:p>
          <a:p>
            <a:pPr lvl="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zh-TW" altLang="en-US" sz="44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祢在天上聽我禱告</a:t>
            </a:r>
          </a:p>
          <a:p>
            <a:pPr lvl="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zh-TW" altLang="en-US" sz="44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你是我堅固避難所</a:t>
            </a:r>
          </a:p>
          <a:p>
            <a:pPr lvl="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zh-TW" altLang="en-US" sz="44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我讚美祢直到永遠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12608F-4FE4-4189-8022-9F7208CB8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46" y="3900056"/>
            <a:ext cx="8763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Out of the depths I cry to you, O Lord</a:t>
            </a:r>
            <a:b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You listen to me in heaven when I pray</a:t>
            </a:r>
            <a:b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You are my strong refuge</a:t>
            </a:r>
            <a:b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 praise You forever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76D4E-C53F-4354-97E4-DB61EAC6C6D9}"/>
              </a:ext>
            </a:extLst>
          </p:cNvPr>
          <p:cNvSpPr txBox="1"/>
          <p:nvPr/>
        </p:nvSpPr>
        <p:spPr>
          <a:xfrm>
            <a:off x="5652656" y="6261163"/>
            <a:ext cx="338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My eyes have seen thee 2/3</a:t>
            </a:r>
          </a:p>
        </p:txBody>
      </p:sp>
    </p:spTree>
    <p:extLst>
      <p:ext uri="{BB962C8B-B14F-4D97-AF65-F5344CB8AC3E}">
        <p14:creationId xmlns:p14="http://schemas.microsoft.com/office/powerpoint/2010/main" val="419562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3B6E04-72D9-4B01-9285-5B458109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23D749-2D44-4CCB-83FA-3792488AF9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24336"/>
            <a:ext cx="8229600" cy="2999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太陽還存月亮還在</a:t>
            </a:r>
            <a:endParaRPr lang="en-US" altLang="zh-TW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 algn="ctr">
              <a:buNone/>
            </a:pP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人要敬畏祢直到萬代</a:t>
            </a:r>
            <a:endParaRPr lang="en-US" altLang="zh-TW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 algn="ctr">
              <a:buNone/>
            </a:pP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我從前風聞有祢</a:t>
            </a:r>
            <a:endParaRPr lang="en-US" altLang="zh-TW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 algn="ctr">
              <a:buNone/>
            </a:pP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現在我親眼看見祢</a:t>
            </a:r>
            <a:endParaRPr lang="en-US" altLang="en-US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F8AD536-C6B9-4C1C-A7B4-3056BC9E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2" y="3974870"/>
            <a:ext cx="8763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TW" sz="3200" dirty="0" smtClean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they fear </a:t>
            </a:r>
            <a:r>
              <a:rPr lang="en-US" altLang="zh-TW" sz="3200" dirty="0" smtClean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you while </a:t>
            </a:r>
            <a: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sun </a:t>
            </a:r>
            <a:r>
              <a:rPr lang="en-US" altLang="zh-TW" sz="3200" dirty="0" smtClean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endures</a:t>
            </a:r>
            <a:br>
              <a:rPr lang="en-US" altLang="zh-TW" sz="3200" dirty="0" smtClean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 smtClean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as long as the moon, throughout all generations!</a:t>
            </a:r>
            <a:endParaRPr lang="en-US" altLang="zh-TW" sz="3200" dirty="0">
              <a:ln>
                <a:solidFill>
                  <a:srgbClr val="286A3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I had heard of you by the hearing of the ear</a:t>
            </a:r>
          </a:p>
          <a:p>
            <a:pPr>
              <a:lnSpc>
                <a:spcPct val="90000"/>
              </a:lnSpc>
            </a:pPr>
            <a:r>
              <a:rPr lang="en-US" altLang="zh-TW" sz="3200" dirty="0">
                <a:ln>
                  <a:solidFill>
                    <a:srgbClr val="286A3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but now my eye sees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9C7BD-C679-4BEB-B70A-06F01F780E19}"/>
              </a:ext>
            </a:extLst>
          </p:cNvPr>
          <p:cNvSpPr txBox="1"/>
          <p:nvPr/>
        </p:nvSpPr>
        <p:spPr>
          <a:xfrm>
            <a:off x="5652656" y="6261163"/>
            <a:ext cx="338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My eyes have seen thee 3/3</a:t>
            </a:r>
          </a:p>
        </p:txBody>
      </p:sp>
    </p:spTree>
    <p:extLst>
      <p:ext uri="{BB962C8B-B14F-4D97-AF65-F5344CB8AC3E}">
        <p14:creationId xmlns:p14="http://schemas.microsoft.com/office/powerpoint/2010/main" val="2163839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150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新細明體</vt:lpstr>
      <vt:lpstr>SimSun</vt:lpstr>
      <vt:lpstr>Arial</vt:lpstr>
      <vt:lpstr>Calibri</vt:lpstr>
      <vt:lpstr>Calibri Light</vt:lpstr>
      <vt:lpstr>Times New Roman</vt:lpstr>
      <vt:lpstr>Office Theme</vt:lpstr>
      <vt:lpstr>親眼看見你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Li</dc:creator>
  <cp:lastModifiedBy>Eva</cp:lastModifiedBy>
  <cp:revision>41</cp:revision>
  <dcterms:created xsi:type="dcterms:W3CDTF">2019-09-17T19:08:35Z</dcterms:created>
  <dcterms:modified xsi:type="dcterms:W3CDTF">2019-09-23T12:39:26Z</dcterms:modified>
</cp:coreProperties>
</file>